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8A840-4457-4114-BFB7-1E1BAABFCE8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1D2026-1BCB-4E11-B482-D0126F96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1089025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selfie</a:t>
            </a:r>
            <a:r>
              <a:rPr lang="en-US" dirty="0" smtClean="0"/>
              <a:t>” portraits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&amp; Value Study</a:t>
            </a:r>
            <a:endParaRPr lang="en-US" dirty="0"/>
          </a:p>
        </p:txBody>
      </p:sp>
      <p:pic>
        <p:nvPicPr>
          <p:cNvPr id="6" name="Picture 5" descr="DSC01521.JPG"/>
          <p:cNvPicPr>
            <a:picLocks noChangeAspect="1"/>
          </p:cNvPicPr>
          <p:nvPr/>
        </p:nvPicPr>
        <p:blipFill>
          <a:blip r:embed="rId2" cstate="print"/>
          <a:srcRect t="12222" b="25556"/>
          <a:stretch>
            <a:fillRect/>
          </a:stretch>
        </p:blipFill>
        <p:spPr>
          <a:xfrm>
            <a:off x="3810000" y="1752600"/>
            <a:ext cx="504536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3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-13 (111).jpg"/>
          <p:cNvPicPr>
            <a:picLocks noChangeAspect="1"/>
          </p:cNvPicPr>
          <p:nvPr/>
        </p:nvPicPr>
        <p:blipFill>
          <a:blip r:embed="rId2" cstate="print"/>
          <a:srcRect t="3333" b="4444"/>
          <a:stretch>
            <a:fillRect/>
          </a:stretch>
        </p:blipFill>
        <p:spPr>
          <a:xfrm rot="5400000">
            <a:off x="-606892" y="1216492"/>
            <a:ext cx="5791201" cy="4272619"/>
          </a:xfrm>
          <a:prstGeom prst="rect">
            <a:avLst/>
          </a:prstGeom>
        </p:spPr>
      </p:pic>
      <p:pic>
        <p:nvPicPr>
          <p:cNvPr id="5" name="Picture 4" descr="DSC01521.JPG"/>
          <p:cNvPicPr>
            <a:picLocks noChangeAspect="1"/>
          </p:cNvPicPr>
          <p:nvPr/>
        </p:nvPicPr>
        <p:blipFill>
          <a:blip r:embed="rId3" cstate="print"/>
          <a:srcRect t="12222" r="4690" b="14445"/>
          <a:stretch>
            <a:fillRect/>
          </a:stretch>
        </p:blipFill>
        <p:spPr>
          <a:xfrm>
            <a:off x="4724400" y="1219200"/>
            <a:ext cx="3962400" cy="45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5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lena Reference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114800" cy="5325035"/>
          </a:xfrm>
          <a:prstGeom prst="rect">
            <a:avLst/>
          </a:prstGeom>
        </p:spPr>
      </p:pic>
      <p:pic>
        <p:nvPicPr>
          <p:cNvPr id="8" name="Picture 7" descr="Selena Contour Mapping Re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295400"/>
            <a:ext cx="4003964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What should my drawing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3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outline of shapes only.</a:t>
            </a:r>
            <a:endParaRPr lang="en-US" dirty="0"/>
          </a:p>
        </p:txBody>
      </p:sp>
      <p:pic>
        <p:nvPicPr>
          <p:cNvPr id="4" name="Picture 3" descr="Zane Reference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26772"/>
            <a:ext cx="4267200" cy="3297381"/>
          </a:xfrm>
          <a:prstGeom prst="rect">
            <a:avLst/>
          </a:prstGeom>
        </p:spPr>
      </p:pic>
      <p:pic>
        <p:nvPicPr>
          <p:cNvPr id="5" name="Picture 4" descr="Zane Contour Mapping Re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2754" y="1752600"/>
            <a:ext cx="5029200" cy="3886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333</TotalTime>
  <Words>22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Clarity</vt:lpstr>
      <vt:lpstr>“selfie” portraits</vt:lpstr>
      <vt:lpstr>Slide 2</vt:lpstr>
      <vt:lpstr>What should my drawing look like?</vt:lpstr>
      <vt:lpstr>Draw the outline of shapes only.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Art</dc:title>
  <dc:creator>Administrator</dc:creator>
  <cp:lastModifiedBy>sc</cp:lastModifiedBy>
  <cp:revision>15</cp:revision>
  <dcterms:created xsi:type="dcterms:W3CDTF">2014-10-17T11:51:13Z</dcterms:created>
  <dcterms:modified xsi:type="dcterms:W3CDTF">2015-02-11T01:19:09Z</dcterms:modified>
</cp:coreProperties>
</file>